
<file path=[Content_Types].xml><?xml version="1.0" encoding="utf-8"?>
<Types xmlns="http://schemas.openxmlformats.org/package/2006/content-types">
  <Default Extension="xml" ContentType="application/xml"/>
  <Default Extension="tiff" ContentType="image/tiff"/>
  <Default Extension="jpeg" ContentType="image/jpeg"/>
  <Default Extension="png" ContentType="image/png"/>
  <Default Extension="rels" ContentType="application/vnd.openxmlformats-package.relationships+xml"/>
  <Default Extension="m4a" ContentType="audi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67"/>
  </p:normalViewPr>
  <p:slideViewPr>
    <p:cSldViewPr snapToGrid="0" snapToObjects="1">
      <p:cViewPr varScale="1">
        <p:scale>
          <a:sx n="121" d="100"/>
          <a:sy n="121" d="100"/>
        </p:scale>
        <p:origin x="2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6A22F5E5-ECD0-3749-A040-243646694A63}" type="datetimeFigureOut">
              <a:rPr lang="en-US" smtClean="0"/>
              <a:t>5/6/21</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48414A5-121B-D54A-960B-7F6F03572252}"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22F5E5-ECD0-3749-A040-243646694A63}" type="datetimeFigureOut">
              <a:rPr lang="en-US" smtClean="0"/>
              <a:t>5/6/21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8414A5-121B-D54A-960B-7F6F0357225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6A22F5E5-ECD0-3749-A040-243646694A63}" type="datetimeFigureOut">
              <a:rPr lang="en-US" smtClean="0"/>
              <a:t>5/6/21</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48414A5-121B-D54A-960B-7F6F03572252}"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22F5E5-ECD0-3749-A040-243646694A63}" type="datetimeFigureOut">
              <a:rPr lang="en-US" smtClean="0"/>
              <a:t>5/6/21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8414A5-121B-D54A-960B-7F6F0357225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22F5E5-ECD0-3749-A040-243646694A63}" type="datetimeFigureOut">
              <a:rPr lang="en-US" smtClean="0"/>
              <a:t>5/6/21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8414A5-121B-D54A-960B-7F6F0357225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A22F5E5-ECD0-3749-A040-243646694A63}" type="datetimeFigureOut">
              <a:rPr lang="en-US" smtClean="0"/>
              <a:t>5/6/21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8414A5-121B-D54A-960B-7F6F0357225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22F5E5-ECD0-3749-A040-243646694A63}" type="datetimeFigureOut">
              <a:rPr lang="en-US" smtClean="0"/>
              <a:t>5/6/21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8414A5-121B-D54A-960B-7F6F0357225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A22F5E5-ECD0-3749-A040-243646694A63}" type="datetimeFigureOut">
              <a:rPr lang="en-US" smtClean="0"/>
              <a:t>5/6/21</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48414A5-121B-D54A-960B-7F6F03572252}"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A22F5E5-ECD0-3749-A040-243646694A63}" type="datetimeFigureOut">
              <a:rPr lang="en-US" smtClean="0"/>
              <a:t>5/6/21</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48414A5-121B-D54A-960B-7F6F03572252}"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22F5E5-ECD0-3749-A040-243646694A63}" type="datetimeFigureOut">
              <a:rPr lang="en-US" smtClean="0"/>
              <a:t>5/6/21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8414A5-121B-D54A-960B-7F6F0357225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22F5E5-ECD0-3749-A040-243646694A63}" type="datetimeFigureOut">
              <a:rPr lang="en-US" smtClean="0"/>
              <a:t>5/6/21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8414A5-121B-D54A-960B-7F6F0357225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6A22F5E5-ECD0-3749-A040-243646694A63}" type="datetimeFigureOut">
              <a:rPr lang="en-US" smtClean="0"/>
              <a:t>5/6/21</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48414A5-121B-D54A-960B-7F6F03572252}"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9653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png"/><Relationship Id="rId1" Type="http://schemas.microsoft.com/office/2007/relationships/media" Target="../media/media1.m4a"/><Relationship Id="rId2" Type="http://schemas.openxmlformats.org/officeDocument/2006/relationships/audio" Target="../media/media1.m4a"/></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tiff"/><Relationship Id="rId5" Type="http://schemas.openxmlformats.org/officeDocument/2006/relationships/image" Target="../media/image1.png"/><Relationship Id="rId1" Type="http://schemas.microsoft.com/office/2007/relationships/media" Target="../media/media2.m4a"/><Relationship Id="rId2"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3.m4a"/><Relationship Id="rId2" Type="http://schemas.openxmlformats.org/officeDocument/2006/relationships/audio" Target="../media/media3.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tiff"/><Relationship Id="rId5" Type="http://schemas.openxmlformats.org/officeDocument/2006/relationships/image" Target="../media/image1.png"/><Relationship Id="rId1" Type="http://schemas.microsoft.com/office/2007/relationships/media" Target="../media/media4.m4a"/><Relationship Id="rId2" Type="http://schemas.openxmlformats.org/officeDocument/2006/relationships/audio" Target="../media/media4.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hyperlink" Target="https://www.cleanup.org.au/e-waste" TargetMode="External"/><Relationship Id="rId5" Type="http://schemas.openxmlformats.org/officeDocument/2006/relationships/hyperlink" Target="https://www.cleanaway.com.au/sustainable-future/e-waste-problem/" TargetMode="External"/><Relationship Id="rId6" Type="http://schemas.openxmlformats.org/officeDocument/2006/relationships/hyperlink" Target="https://www.borgenmagazine.com/solving-e-waste-problem/" TargetMode="External"/><Relationship Id="rId7" Type="http://schemas.openxmlformats.org/officeDocument/2006/relationships/hyperlink" Target="https://time.com/5594380/wpr;d-electronic-waste-problem/" TargetMode="External"/><Relationship Id="rId8" Type="http://schemas.openxmlformats.org/officeDocument/2006/relationships/image" Target="../media/image1.png"/><Relationship Id="rId1" Type="http://schemas.microsoft.com/office/2007/relationships/media" Target="../media/media5.m4a"/><Relationship Id="rId2" Type="http://schemas.openxmlformats.org/officeDocument/2006/relationships/audio" Target="../media/media5.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Bernard MT Condensed" charset="0"/>
                <a:ea typeface="Bernard MT Condensed" charset="0"/>
                <a:cs typeface="Bernard MT Condensed" charset="0"/>
              </a:rPr>
              <a:t>Visual Essay Pitch </a:t>
            </a:r>
            <a:endParaRPr lang="en-US" dirty="0">
              <a:latin typeface="Bernard MT Condensed" charset="0"/>
              <a:ea typeface="Bernard MT Condensed" charset="0"/>
              <a:cs typeface="Bernard MT Condensed" charset="0"/>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021379" y="0"/>
            <a:ext cx="812800" cy="812800"/>
          </a:xfrm>
          <a:prstGeom prst="rect">
            <a:avLst/>
          </a:prstGeom>
        </p:spPr>
      </p:pic>
    </p:spTree>
    <p:extLst>
      <p:ext uri="{BB962C8B-B14F-4D97-AF65-F5344CB8AC3E}">
        <p14:creationId xmlns:p14="http://schemas.microsoft.com/office/powerpoint/2010/main" val="4734723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5000">
        <p159:morph option="byObjec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9702" y="697374"/>
            <a:ext cx="9601200" cy="1485900"/>
          </a:xfrm>
        </p:spPr>
        <p:txBody>
          <a:bodyPr/>
          <a:lstStyle/>
          <a:p>
            <a:pPr algn="ctr"/>
            <a:r>
              <a:rPr lang="en-US" b="1" u="sng" dirty="0" smtClean="0">
                <a:latin typeface="Bernard MT Condensed" charset="0"/>
                <a:ea typeface="Bernard MT Condensed" charset="0"/>
                <a:cs typeface="Bernard MT Condensed" charset="0"/>
              </a:rPr>
              <a:t>Issue</a:t>
            </a:r>
            <a:r>
              <a:rPr lang="en-US" b="1" dirty="0" smtClean="0">
                <a:latin typeface="Bernard MT Condensed" charset="0"/>
                <a:ea typeface="Bernard MT Condensed" charset="0"/>
                <a:cs typeface="Bernard MT Condensed" charset="0"/>
              </a:rPr>
              <a:t> </a:t>
            </a:r>
            <a:endParaRPr lang="en-US" b="1" dirty="0">
              <a:latin typeface="Bernard MT Condensed" charset="0"/>
              <a:ea typeface="Bernard MT Condensed" charset="0"/>
              <a:cs typeface="Bernard MT Condensed" charset="0"/>
            </a:endParaRPr>
          </a:p>
        </p:txBody>
      </p:sp>
      <p:sp>
        <p:nvSpPr>
          <p:cNvPr id="3" name="Content Placeholder 2"/>
          <p:cNvSpPr>
            <a:spLocks noGrp="1"/>
          </p:cNvSpPr>
          <p:nvPr>
            <p:ph idx="1"/>
          </p:nvPr>
        </p:nvSpPr>
        <p:spPr>
          <a:xfrm>
            <a:off x="1371600" y="2286000"/>
            <a:ext cx="5561635" cy="3581400"/>
          </a:xfrm>
        </p:spPr>
        <p:txBody>
          <a:bodyPr/>
          <a:lstStyle/>
          <a:p>
            <a:r>
              <a:rPr lang="en-US" dirty="0" smtClean="0"/>
              <a:t>I will be exploring is the current crisis within smartphones. </a:t>
            </a:r>
          </a:p>
          <a:p>
            <a:r>
              <a:rPr lang="en-US" dirty="0" smtClean="0"/>
              <a:t>Specifically within the crisis I will be going into further depth on E-Waste and its damaging effect on the environment and how the seriousness and magnitude of this Waste needs to be brought to media attention to help inform the public on its impacts and solutions.</a:t>
            </a:r>
            <a:endParaRPr lang="en-US" dirty="0"/>
          </a:p>
        </p:txBody>
      </p:sp>
      <p:pic>
        <p:nvPicPr>
          <p:cNvPr id="4" name="Picture 3"/>
          <p:cNvPicPr>
            <a:picLocks noChangeAspect="1"/>
          </p:cNvPicPr>
          <p:nvPr/>
        </p:nvPicPr>
        <p:blipFill>
          <a:blip r:embed="rId4"/>
          <a:stretch>
            <a:fillRect/>
          </a:stretch>
        </p:blipFill>
        <p:spPr>
          <a:xfrm>
            <a:off x="7197011" y="2071687"/>
            <a:ext cx="4724470" cy="3143249"/>
          </a:xfrm>
          <a:prstGeom prst="rect">
            <a:avLst/>
          </a:prstGeom>
        </p:spPr>
      </p:pic>
      <p:sp>
        <p:nvSpPr>
          <p:cNvPr id="5" name="TextBox 4"/>
          <p:cNvSpPr txBox="1"/>
          <p:nvPr/>
        </p:nvSpPr>
        <p:spPr>
          <a:xfrm>
            <a:off x="8186738" y="5357813"/>
            <a:ext cx="2843212" cy="307777"/>
          </a:xfrm>
          <a:prstGeom prst="rect">
            <a:avLst/>
          </a:prstGeom>
          <a:noFill/>
        </p:spPr>
        <p:txBody>
          <a:bodyPr wrap="square" rtlCol="0">
            <a:spAutoFit/>
          </a:bodyPr>
          <a:lstStyle/>
          <a:p>
            <a:pPr algn="ctr"/>
            <a:r>
              <a:rPr lang="en-US" sz="1400" dirty="0" err="1" smtClean="0"/>
              <a:t>CleanWay</a:t>
            </a:r>
            <a:r>
              <a:rPr lang="en-US" sz="1400" dirty="0" smtClean="0"/>
              <a:t>, 2018</a:t>
            </a:r>
            <a:endParaRPr lang="en-US" sz="1400" dirty="0"/>
          </a:p>
        </p:txBody>
      </p:sp>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29950" y="0"/>
            <a:ext cx="812800" cy="812800"/>
          </a:xfrm>
          <a:prstGeom prst="rect">
            <a:avLst/>
          </a:prstGeom>
        </p:spPr>
      </p:pic>
    </p:spTree>
    <p:extLst>
      <p:ext uri="{BB962C8B-B14F-4D97-AF65-F5344CB8AC3E}">
        <p14:creationId xmlns:p14="http://schemas.microsoft.com/office/powerpoint/2010/main" val="1949871674"/>
      </p:ext>
    </p:extLst>
  </p:cSld>
  <p:clrMapOvr>
    <a:masterClrMapping/>
  </p:clrMapOvr>
  <p:transition spd="slow" advClick="0" advTm="23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98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7082" y="1589391"/>
            <a:ext cx="5955175" cy="3581400"/>
          </a:xfrm>
        </p:spPr>
        <p:txBody>
          <a:bodyPr/>
          <a:lstStyle/>
          <a:p>
            <a:r>
              <a:rPr lang="en-US" dirty="0" smtClean="0"/>
              <a:t>Within the concerning issue of E-Waste I will be looking to do more quality research on the topic whilst also trying to provide a solution to one of the fastest growing waste products.</a:t>
            </a:r>
          </a:p>
          <a:p>
            <a:r>
              <a:rPr lang="en-US" dirty="0" smtClean="0"/>
              <a:t>The research is also aimed at finding out the process of this waste and if it can be done it a more sustainable manner</a:t>
            </a:r>
          </a:p>
          <a:p>
            <a:r>
              <a:rPr lang="en-US" dirty="0" smtClean="0"/>
              <a:t>It is through the research I am hopeful to find a solution that is achievable and realistic for all individuals to implement.</a:t>
            </a:r>
            <a:endParaRPr lang="en-US"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97931" y="205828"/>
            <a:ext cx="812800" cy="812800"/>
          </a:xfrm>
          <a:prstGeom prst="rect">
            <a:avLst/>
          </a:prstGeom>
        </p:spPr>
      </p:pic>
    </p:spTree>
    <p:extLst>
      <p:ext uri="{BB962C8B-B14F-4D97-AF65-F5344CB8AC3E}">
        <p14:creationId xmlns:p14="http://schemas.microsoft.com/office/powerpoint/2010/main" val="946048917"/>
      </p:ext>
    </p:extLst>
  </p:cSld>
  <p:clrMapOvr>
    <a:masterClrMapping/>
  </p:clrMapOvr>
  <mc:AlternateContent xmlns:mc="http://schemas.openxmlformats.org/markup-compatibility/2006">
    <mc:Choice xmlns:p14="http://schemas.microsoft.com/office/powerpoint/2010/main" Requires="p14">
      <p:transition spd="slow" p14:dur="1500" advClick="0" advTm="23000">
        <p:split orient="vert"/>
      </p:transition>
    </mc:Choice>
    <mc:Fallback>
      <p:transition spd="slow" advClick="0" advTm="2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3888" y="2233914"/>
            <a:ext cx="5283844" cy="3876554"/>
          </a:xfrm>
        </p:spPr>
        <p:txBody>
          <a:bodyPr/>
          <a:lstStyle/>
          <a:p>
            <a:r>
              <a:rPr lang="en-US" dirty="0" smtClean="0"/>
              <a:t>An article by </a:t>
            </a:r>
            <a:r>
              <a:rPr lang="en-US" b="1" u="sng" dirty="0" err="1" smtClean="0"/>
              <a:t>CleanUp</a:t>
            </a:r>
            <a:r>
              <a:rPr lang="en-US" dirty="0" smtClean="0"/>
              <a:t> on E-waste provided me insightful information on both the problem and solutions to help with E-waste particularly surrounding Australia</a:t>
            </a:r>
          </a:p>
          <a:p>
            <a:r>
              <a:rPr lang="en-US" dirty="0" smtClean="0"/>
              <a:t> A piece published by </a:t>
            </a:r>
            <a:r>
              <a:rPr lang="en-US" b="1" u="sng" dirty="0" smtClean="0"/>
              <a:t>Time</a:t>
            </a:r>
            <a:r>
              <a:rPr lang="en-US" dirty="0" smtClean="0"/>
              <a:t> showcased the severity and scale of the world’s E-waste problem and how through media it needs to brought to the public’s attention. </a:t>
            </a:r>
          </a:p>
          <a:p>
            <a:r>
              <a:rPr lang="en-US" dirty="0" smtClean="0"/>
              <a:t>Both source have provide me with valuable and useful information on this “quietly forgotten” topic </a:t>
            </a:r>
            <a:endParaRPr lang="en-US" dirty="0"/>
          </a:p>
        </p:txBody>
      </p:sp>
      <p:sp>
        <p:nvSpPr>
          <p:cNvPr id="4" name="TextBox 3"/>
          <p:cNvSpPr txBox="1"/>
          <p:nvPr/>
        </p:nvSpPr>
        <p:spPr>
          <a:xfrm>
            <a:off x="358815" y="590309"/>
            <a:ext cx="4398380" cy="769441"/>
          </a:xfrm>
          <a:prstGeom prst="rect">
            <a:avLst/>
          </a:prstGeom>
          <a:noFill/>
        </p:spPr>
        <p:txBody>
          <a:bodyPr wrap="square" rtlCol="0">
            <a:spAutoFit/>
          </a:bodyPr>
          <a:lstStyle/>
          <a:p>
            <a:pPr algn="ctr"/>
            <a:r>
              <a:rPr lang="en-US" sz="4400" dirty="0" smtClean="0">
                <a:latin typeface="Bernard MT Condensed" charset="0"/>
                <a:ea typeface="Bernard MT Condensed" charset="0"/>
                <a:cs typeface="Bernard MT Condensed" charset="0"/>
              </a:rPr>
              <a:t>Articles</a:t>
            </a:r>
            <a:endParaRPr lang="en-US" sz="4400" dirty="0">
              <a:latin typeface="Bernard MT Condensed" charset="0"/>
              <a:ea typeface="Bernard MT Condensed" charset="0"/>
              <a:cs typeface="Bernard MT Condensed" charset="0"/>
            </a:endParaRPr>
          </a:p>
        </p:txBody>
      </p:sp>
      <p:pic>
        <p:nvPicPr>
          <p:cNvPr id="5" name="Picture 4"/>
          <p:cNvPicPr>
            <a:picLocks noChangeAspect="1"/>
          </p:cNvPicPr>
          <p:nvPr/>
        </p:nvPicPr>
        <p:blipFill>
          <a:blip r:embed="rId4"/>
          <a:stretch>
            <a:fillRect/>
          </a:stretch>
        </p:blipFill>
        <p:spPr>
          <a:xfrm>
            <a:off x="6409288" y="1996965"/>
            <a:ext cx="5638976" cy="2698997"/>
          </a:xfrm>
          <a:prstGeom prst="rect">
            <a:avLst/>
          </a:prstGeom>
        </p:spPr>
      </p:pic>
      <p:sp>
        <p:nvSpPr>
          <p:cNvPr id="6" name="TextBox 5"/>
          <p:cNvSpPr txBox="1"/>
          <p:nvPr/>
        </p:nvSpPr>
        <p:spPr>
          <a:xfrm>
            <a:off x="7924800" y="4803228"/>
            <a:ext cx="2774731" cy="307777"/>
          </a:xfrm>
          <a:prstGeom prst="rect">
            <a:avLst/>
          </a:prstGeom>
          <a:noFill/>
        </p:spPr>
        <p:txBody>
          <a:bodyPr wrap="square" rtlCol="0">
            <a:spAutoFit/>
          </a:bodyPr>
          <a:lstStyle/>
          <a:p>
            <a:pPr algn="ctr"/>
            <a:r>
              <a:rPr lang="en-US" sz="1400" dirty="0" err="1" smtClean="0"/>
              <a:t>BORGENMagazine</a:t>
            </a:r>
            <a:r>
              <a:rPr lang="en-US" sz="1400" dirty="0" smtClean="0"/>
              <a:t>, 2014</a:t>
            </a:r>
            <a:endParaRPr lang="en-US" sz="1400" dirty="0"/>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13241" y="382288"/>
            <a:ext cx="812800" cy="812800"/>
          </a:xfrm>
          <a:prstGeom prst="rect">
            <a:avLst/>
          </a:prstGeom>
        </p:spPr>
      </p:pic>
    </p:spTree>
    <p:extLst>
      <p:ext uri="{BB962C8B-B14F-4D97-AF65-F5344CB8AC3E}">
        <p14:creationId xmlns:p14="http://schemas.microsoft.com/office/powerpoint/2010/main" val="64696870"/>
      </p:ext>
    </p:extLst>
  </p:cSld>
  <p:clrMapOvr>
    <a:masterClrMapping/>
  </p:clrMapOvr>
  <p:transition spd="slow" advClick="0" advTm="4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1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ernard MT Condensed" charset="0"/>
                <a:ea typeface="Bernard MT Condensed" charset="0"/>
                <a:cs typeface="Bernard MT Condensed" charset="0"/>
              </a:rPr>
              <a:t>References</a:t>
            </a:r>
            <a:endParaRPr lang="en-US" dirty="0">
              <a:latin typeface="Bernard MT Condensed" charset="0"/>
              <a:ea typeface="Bernard MT Condensed" charset="0"/>
              <a:cs typeface="Bernard MT Condensed" charset="0"/>
            </a:endParaRPr>
          </a:p>
        </p:txBody>
      </p:sp>
      <p:sp>
        <p:nvSpPr>
          <p:cNvPr id="3" name="Content Placeholder 2"/>
          <p:cNvSpPr>
            <a:spLocks noGrp="1"/>
          </p:cNvSpPr>
          <p:nvPr>
            <p:ph idx="1"/>
          </p:nvPr>
        </p:nvSpPr>
        <p:spPr/>
        <p:txBody>
          <a:bodyPr/>
          <a:lstStyle/>
          <a:p>
            <a:r>
              <a:rPr lang="en-US" dirty="0" smtClean="0"/>
              <a:t>CleanUp.2020. E-Waste. </a:t>
            </a:r>
            <a:r>
              <a:rPr lang="en-US" dirty="0" smtClean="0">
                <a:hlinkClick r:id="rId4"/>
              </a:rPr>
              <a:t>https://www.cleanup.org.au/e-waste</a:t>
            </a:r>
            <a:r>
              <a:rPr lang="en-US" dirty="0" smtClean="0"/>
              <a:t> (Accessed 6 May)</a:t>
            </a:r>
          </a:p>
          <a:p>
            <a:r>
              <a:rPr lang="en-US" dirty="0" err="1" smtClean="0"/>
              <a:t>CleanWay</a:t>
            </a:r>
            <a:r>
              <a:rPr lang="en-US" dirty="0" smtClean="0"/>
              <a:t>. 2018. E-Waste: An </a:t>
            </a:r>
            <a:r>
              <a:rPr lang="en-US" dirty="0"/>
              <a:t>Inconvenient Consequence of the digital Age. </a:t>
            </a:r>
            <a:r>
              <a:rPr lang="en-US" dirty="0">
                <a:hlinkClick r:id="rId5"/>
              </a:rPr>
              <a:t>https://www.cleanaway.com.au/sustainable-future/e-waste-problem</a:t>
            </a:r>
            <a:r>
              <a:rPr lang="en-US" dirty="0" smtClean="0">
                <a:hlinkClick r:id="rId5"/>
              </a:rPr>
              <a:t>/</a:t>
            </a:r>
            <a:r>
              <a:rPr lang="en-US" dirty="0" smtClean="0"/>
              <a:t> (Accessed 5 May) </a:t>
            </a:r>
          </a:p>
          <a:p>
            <a:r>
              <a:rPr lang="en-US" dirty="0" err="1" smtClean="0"/>
              <a:t>BORGENMagazine</a:t>
            </a:r>
            <a:r>
              <a:rPr lang="en-US" dirty="0" smtClean="0"/>
              <a:t>, 2014. Solving </a:t>
            </a:r>
            <a:r>
              <a:rPr lang="en-US" dirty="0"/>
              <a:t>the E-waste Problem </a:t>
            </a:r>
            <a:r>
              <a:rPr lang="en-US" dirty="0">
                <a:hlinkClick r:id="rId6"/>
              </a:rPr>
              <a:t>https://www.borgenmagazine.com/solving-e-waste-problem</a:t>
            </a:r>
            <a:r>
              <a:rPr lang="en-US" dirty="0" smtClean="0">
                <a:hlinkClick r:id="rId6"/>
              </a:rPr>
              <a:t>/</a:t>
            </a:r>
            <a:r>
              <a:rPr lang="en-US" dirty="0" smtClean="0"/>
              <a:t> (Accessed 6 May)</a:t>
            </a:r>
          </a:p>
          <a:p>
            <a:r>
              <a:rPr lang="en-US" dirty="0" err="1"/>
              <a:t>Semuels</a:t>
            </a:r>
            <a:r>
              <a:rPr lang="en-US" dirty="0"/>
              <a:t>-Fresno, A., 2019. The World Has an E-Waste Problem. </a:t>
            </a:r>
            <a:r>
              <a:rPr lang="en-US" dirty="0">
                <a:hlinkClick r:id="rId7"/>
              </a:rPr>
              <a:t>https://time.com/5594380/wpr;d-electronic-waste-problem/</a:t>
            </a:r>
            <a:r>
              <a:rPr lang="en-US" dirty="0"/>
              <a:t> (Accessed 6 May 2021) </a:t>
            </a:r>
          </a:p>
          <a:p>
            <a:endParaRPr lang="en-US" dirty="0" smtClean="0"/>
          </a:p>
          <a:p>
            <a:endParaRPr lang="en-US" dirty="0" smtClean="0"/>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660993" y="352973"/>
            <a:ext cx="812800" cy="812800"/>
          </a:xfrm>
          <a:prstGeom prst="rect">
            <a:avLst/>
          </a:prstGeom>
        </p:spPr>
      </p:pic>
    </p:spTree>
    <p:extLst>
      <p:ext uri="{BB962C8B-B14F-4D97-AF65-F5344CB8AC3E}">
        <p14:creationId xmlns:p14="http://schemas.microsoft.com/office/powerpoint/2010/main" val="876789163"/>
      </p:ext>
    </p:extLst>
  </p:cSld>
  <p:clrMapOvr>
    <a:masterClrMapping/>
  </p:clrMapOvr>
  <mc:AlternateContent xmlns:mc="http://schemas.openxmlformats.org/markup-compatibility/2006">
    <mc:Choice xmlns:p14="http://schemas.microsoft.com/office/powerpoint/2010/main" Requires="p14">
      <p:transition spd="slow" p14:dur="3400" advClick="0" advTm="11000">
        <p14:reveal/>
      </p:transition>
    </mc:Choice>
    <mc:Fallback>
      <p:transition spd="slow"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majorFont>
      <a:minorFont>
        <a:latin typeface="Franklin Gothic Book" panose="020B0503020102020204"/>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Crop</Template>
  <TotalTime>96</TotalTime>
  <Words>295</Words>
  <Application>Microsoft Macintosh PowerPoint</Application>
  <PresentationFormat>Widescreen</PresentationFormat>
  <Paragraphs>19</Paragraphs>
  <Slides>5</Slides>
  <Notes>0</Notes>
  <HiddenSlides>0</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Bernard MT Condensed</vt:lpstr>
      <vt:lpstr>Franklin Gothic Book</vt:lpstr>
      <vt:lpstr>Crop</vt:lpstr>
      <vt:lpstr>Visual Essay Pitch </vt:lpstr>
      <vt:lpstr>Issue </vt:lpstr>
      <vt:lpstr>PowerPoint Presentation</vt:lpstr>
      <vt:lpstr>PowerPoint Presentation</vt:lpstr>
      <vt:lpstr>References</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Essay Pitch </dc:title>
  <dc:creator>Jye Highfield</dc:creator>
  <cp:lastModifiedBy>Jye Highfield</cp:lastModifiedBy>
  <cp:revision>7</cp:revision>
  <dcterms:created xsi:type="dcterms:W3CDTF">2021-05-06T05:17:32Z</dcterms:created>
  <dcterms:modified xsi:type="dcterms:W3CDTF">2021-05-06T06:53:57Z</dcterms:modified>
</cp:coreProperties>
</file>